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7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5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0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13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9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3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4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7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8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AA168-2803-ED4E-ABDB-509CF9356442}" type="datetimeFigureOut">
              <a:rPr lang="en-US" smtClean="0"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F4E90-E64A-E544-9BEE-259519F7E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6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ung 3"/>
          <p:cNvGrpSpPr>
            <a:grpSpLocks noChangeAspect="1"/>
          </p:cNvGrpSpPr>
          <p:nvPr/>
        </p:nvGrpSpPr>
        <p:grpSpPr bwMode="auto">
          <a:xfrm>
            <a:off x="1450975" y="4724400"/>
            <a:ext cx="1368425" cy="866775"/>
            <a:chOff x="5283000" y="2362200"/>
            <a:chExt cx="1647000" cy="1044288"/>
          </a:xfrm>
        </p:grpSpPr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52830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11</a:t>
              </a:r>
              <a:endParaRPr lang="en-US" sz="2000" dirty="0"/>
            </a:p>
          </p:txBody>
        </p:sp>
        <p:sp>
          <p:nvSpPr>
            <p:cNvPr id="6" name="Rectangle 21"/>
            <p:cNvSpPr>
              <a:spLocks noChangeArrowheads="1"/>
            </p:cNvSpPr>
            <p:nvPr/>
          </p:nvSpPr>
          <p:spPr bwMode="auto">
            <a:xfrm>
              <a:off x="5716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16</a:t>
              </a:r>
              <a:endParaRPr lang="en-US" sz="2000" dirty="0"/>
            </a:p>
          </p:txBody>
        </p:sp>
        <p:sp>
          <p:nvSpPr>
            <p:cNvPr id="7" name="Rectangle 22"/>
            <p:cNvSpPr>
              <a:spLocks noChangeArrowheads="1"/>
            </p:cNvSpPr>
            <p:nvPr/>
          </p:nvSpPr>
          <p:spPr bwMode="auto">
            <a:xfrm>
              <a:off x="6148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 smtClean="0"/>
                <a:t>22</a:t>
              </a:r>
              <a:endParaRPr lang="de-DE" sz="2000" dirty="0"/>
            </a:p>
          </p:txBody>
        </p:sp>
        <p:sp>
          <p:nvSpPr>
            <p:cNvPr id="8" name="Rectangle 29"/>
            <p:cNvSpPr>
              <a:spLocks noChangeArrowheads="1"/>
            </p:cNvSpPr>
            <p:nvPr/>
          </p:nvSpPr>
          <p:spPr bwMode="auto">
            <a:xfrm>
              <a:off x="5284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" name="Rectangle 30"/>
            <p:cNvSpPr>
              <a:spLocks noChangeArrowheads="1"/>
            </p:cNvSpPr>
            <p:nvPr/>
          </p:nvSpPr>
          <p:spPr bwMode="auto">
            <a:xfrm>
              <a:off x="5608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Rectangle 31"/>
            <p:cNvSpPr>
              <a:spLocks noChangeArrowheads="1"/>
            </p:cNvSpPr>
            <p:nvPr/>
          </p:nvSpPr>
          <p:spPr bwMode="auto">
            <a:xfrm>
              <a:off x="5932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" name="Rectangle 32"/>
            <p:cNvSpPr>
              <a:spLocks noChangeArrowheads="1"/>
            </p:cNvSpPr>
            <p:nvPr/>
          </p:nvSpPr>
          <p:spPr bwMode="auto">
            <a:xfrm>
              <a:off x="6256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" name="Line 34"/>
            <p:cNvSpPr>
              <a:spLocks noChangeShapeType="1"/>
            </p:cNvSpPr>
            <p:nvPr/>
          </p:nvSpPr>
          <p:spPr bwMode="auto">
            <a:xfrm>
              <a:off x="5446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35"/>
            <p:cNvSpPr>
              <a:spLocks noChangeShapeType="1"/>
            </p:cNvSpPr>
            <p:nvPr/>
          </p:nvSpPr>
          <p:spPr bwMode="auto">
            <a:xfrm>
              <a:off x="5770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34"/>
            <p:cNvSpPr>
              <a:spLocks noChangeShapeType="1"/>
            </p:cNvSpPr>
            <p:nvPr/>
          </p:nvSpPr>
          <p:spPr bwMode="auto">
            <a:xfrm>
              <a:off x="60960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34"/>
            <p:cNvSpPr>
              <a:spLocks noChangeShapeType="1"/>
            </p:cNvSpPr>
            <p:nvPr/>
          </p:nvSpPr>
          <p:spPr bwMode="auto">
            <a:xfrm>
              <a:off x="6418800" y="2895600"/>
              <a:ext cx="51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uppierung 15"/>
          <p:cNvGrpSpPr>
            <a:grpSpLocks noChangeAspect="1"/>
          </p:cNvGrpSpPr>
          <p:nvPr/>
        </p:nvGrpSpPr>
        <p:grpSpPr bwMode="auto">
          <a:xfrm>
            <a:off x="2819400" y="4724400"/>
            <a:ext cx="1368425" cy="866775"/>
            <a:chOff x="5283000" y="2362200"/>
            <a:chExt cx="1647000" cy="1044288"/>
          </a:xfrm>
        </p:grpSpPr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52830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31</a:t>
              </a:r>
              <a:endParaRPr lang="en-US" sz="2000" dirty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5716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35</a:t>
              </a:r>
              <a:endParaRPr lang="en-US" sz="2000" dirty="0"/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6148800" y="2362200"/>
              <a:ext cx="432000" cy="3600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2000" dirty="0" smtClean="0"/>
                <a:t>37</a:t>
              </a:r>
              <a:endParaRPr lang="de-DE" sz="2000" dirty="0"/>
            </a:p>
          </p:txBody>
        </p: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>
              <a:off x="5284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1" name="Rectangle 30"/>
            <p:cNvSpPr>
              <a:spLocks noChangeArrowheads="1"/>
            </p:cNvSpPr>
            <p:nvPr/>
          </p:nvSpPr>
          <p:spPr bwMode="auto">
            <a:xfrm>
              <a:off x="5608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" name="Rectangle 31"/>
            <p:cNvSpPr>
              <a:spLocks noChangeArrowheads="1"/>
            </p:cNvSpPr>
            <p:nvPr/>
          </p:nvSpPr>
          <p:spPr bwMode="auto">
            <a:xfrm>
              <a:off x="5932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3" name="Rectangle 32"/>
            <p:cNvSpPr>
              <a:spLocks noChangeArrowheads="1"/>
            </p:cNvSpPr>
            <p:nvPr/>
          </p:nvSpPr>
          <p:spPr bwMode="auto">
            <a:xfrm>
              <a:off x="6256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4" name="Line 34"/>
            <p:cNvSpPr>
              <a:spLocks noChangeShapeType="1"/>
            </p:cNvSpPr>
            <p:nvPr/>
          </p:nvSpPr>
          <p:spPr bwMode="auto">
            <a:xfrm>
              <a:off x="5446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35"/>
            <p:cNvSpPr>
              <a:spLocks noChangeShapeType="1"/>
            </p:cNvSpPr>
            <p:nvPr/>
          </p:nvSpPr>
          <p:spPr bwMode="auto">
            <a:xfrm>
              <a:off x="5770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34"/>
            <p:cNvSpPr>
              <a:spLocks noChangeShapeType="1"/>
            </p:cNvSpPr>
            <p:nvPr/>
          </p:nvSpPr>
          <p:spPr bwMode="auto">
            <a:xfrm>
              <a:off x="6418800" y="2895600"/>
              <a:ext cx="51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uppierung 27"/>
          <p:cNvGrpSpPr>
            <a:grpSpLocks noChangeAspect="1"/>
          </p:cNvGrpSpPr>
          <p:nvPr/>
        </p:nvGrpSpPr>
        <p:grpSpPr bwMode="auto">
          <a:xfrm>
            <a:off x="4191000" y="4724400"/>
            <a:ext cx="1078289" cy="866775"/>
            <a:chOff x="5283000" y="2362200"/>
            <a:chExt cx="1297800" cy="1044288"/>
          </a:xfrm>
        </p:grpSpPr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52830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39</a:t>
              </a:r>
              <a:endParaRPr lang="en-US" sz="2000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5716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41</a:t>
              </a:r>
              <a:endParaRPr lang="en-US" sz="2000" dirty="0"/>
            </a:p>
          </p:txBody>
        </p: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6148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2000" dirty="0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284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608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932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6256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5446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5770800" y="2895600"/>
              <a:ext cx="0" cy="510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uppierung 51"/>
          <p:cNvGrpSpPr>
            <a:grpSpLocks noChangeAspect="1"/>
          </p:cNvGrpSpPr>
          <p:nvPr/>
        </p:nvGrpSpPr>
        <p:grpSpPr bwMode="auto">
          <a:xfrm>
            <a:off x="1981200" y="3200400"/>
            <a:ext cx="2743199" cy="1524000"/>
            <a:chOff x="3443850" y="2362200"/>
            <a:chExt cx="3302667" cy="1834815"/>
          </a:xfrm>
        </p:grpSpPr>
        <p:sp>
          <p:nvSpPr>
            <p:cNvPr id="50" name="Rectangle 20"/>
            <p:cNvSpPr>
              <a:spLocks noChangeArrowheads="1"/>
            </p:cNvSpPr>
            <p:nvPr/>
          </p:nvSpPr>
          <p:spPr bwMode="auto">
            <a:xfrm>
              <a:off x="52830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31</a:t>
              </a:r>
              <a:endParaRPr lang="en-US" sz="2000" dirty="0"/>
            </a:p>
          </p:txBody>
        </p:sp>
        <p:sp>
          <p:nvSpPr>
            <p:cNvPr id="51" name="Rectangle 21"/>
            <p:cNvSpPr>
              <a:spLocks noChangeArrowheads="1"/>
            </p:cNvSpPr>
            <p:nvPr/>
          </p:nvSpPr>
          <p:spPr bwMode="auto">
            <a:xfrm>
              <a:off x="5716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39</a:t>
              </a:r>
              <a:endParaRPr lang="en-US" sz="2000" dirty="0"/>
            </a:p>
          </p:txBody>
        </p:sp>
        <p:sp>
          <p:nvSpPr>
            <p:cNvPr id="52" name="Rectangle 22"/>
            <p:cNvSpPr>
              <a:spLocks noChangeArrowheads="1"/>
            </p:cNvSpPr>
            <p:nvPr/>
          </p:nvSpPr>
          <p:spPr bwMode="auto">
            <a:xfrm>
              <a:off x="6148800" y="2362200"/>
              <a:ext cx="432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 sz="2000" dirty="0"/>
            </a:p>
          </p:txBody>
        </p:sp>
        <p:sp>
          <p:nvSpPr>
            <p:cNvPr id="53" name="Rectangle 29"/>
            <p:cNvSpPr>
              <a:spLocks noChangeArrowheads="1"/>
            </p:cNvSpPr>
            <p:nvPr/>
          </p:nvSpPr>
          <p:spPr bwMode="auto">
            <a:xfrm>
              <a:off x="5284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4" name="Rectangle 30"/>
            <p:cNvSpPr>
              <a:spLocks noChangeArrowheads="1"/>
            </p:cNvSpPr>
            <p:nvPr/>
          </p:nvSpPr>
          <p:spPr bwMode="auto">
            <a:xfrm>
              <a:off x="5608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" name="Rectangle 31"/>
            <p:cNvSpPr>
              <a:spLocks noChangeArrowheads="1"/>
            </p:cNvSpPr>
            <p:nvPr/>
          </p:nvSpPr>
          <p:spPr bwMode="auto">
            <a:xfrm>
              <a:off x="5932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6" name="Rectangle 32"/>
            <p:cNvSpPr>
              <a:spLocks noChangeArrowheads="1"/>
            </p:cNvSpPr>
            <p:nvPr/>
          </p:nvSpPr>
          <p:spPr bwMode="auto">
            <a:xfrm>
              <a:off x="6256800" y="2721600"/>
              <a:ext cx="324000" cy="360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7" name="Line 34"/>
            <p:cNvSpPr>
              <a:spLocks noChangeShapeType="1"/>
            </p:cNvSpPr>
            <p:nvPr/>
          </p:nvSpPr>
          <p:spPr bwMode="auto">
            <a:xfrm flipH="1">
              <a:off x="3443850" y="2895598"/>
              <a:ext cx="2002949" cy="13014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35"/>
            <p:cNvSpPr>
              <a:spLocks noChangeShapeType="1"/>
            </p:cNvSpPr>
            <p:nvPr/>
          </p:nvSpPr>
          <p:spPr bwMode="auto">
            <a:xfrm flipH="1">
              <a:off x="5095184" y="2895597"/>
              <a:ext cx="675616" cy="13014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34"/>
            <p:cNvSpPr>
              <a:spLocks noChangeShapeType="1"/>
            </p:cNvSpPr>
            <p:nvPr/>
          </p:nvSpPr>
          <p:spPr bwMode="auto">
            <a:xfrm>
              <a:off x="6095999" y="2895597"/>
              <a:ext cx="650518" cy="13014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3496012" y="5167130"/>
            <a:ext cx="0" cy="4240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39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Schneider-Kamp</dc:creator>
  <cp:lastModifiedBy>Peter Schneider-Kamp</cp:lastModifiedBy>
  <cp:revision>1</cp:revision>
  <dcterms:created xsi:type="dcterms:W3CDTF">2012-03-28T12:31:28Z</dcterms:created>
  <dcterms:modified xsi:type="dcterms:W3CDTF">2012-03-28T12:33:50Z</dcterms:modified>
</cp:coreProperties>
</file>