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9" d="100"/>
          <a:sy n="139" d="100"/>
        </p:scale>
        <p:origin x="-15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1A14-A47E-C648-81E0-421C72AE6DCD}" type="datetimeFigureOut">
              <a:rPr lang="en-US" smtClean="0"/>
              <a:t>3/27/12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138F9-AEBC-3D4A-B8D2-B12C09319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993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1A14-A47E-C648-81E0-421C72AE6DCD}" type="datetimeFigureOut">
              <a:rPr lang="en-US" smtClean="0"/>
              <a:t>3/27/12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138F9-AEBC-3D4A-B8D2-B12C09319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893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1A14-A47E-C648-81E0-421C72AE6DCD}" type="datetimeFigureOut">
              <a:rPr lang="en-US" smtClean="0"/>
              <a:t>3/27/12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138F9-AEBC-3D4A-B8D2-B12C09319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356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1A14-A47E-C648-81E0-421C72AE6DCD}" type="datetimeFigureOut">
              <a:rPr lang="en-US" smtClean="0"/>
              <a:t>3/27/12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138F9-AEBC-3D4A-B8D2-B12C09319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220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1A14-A47E-C648-81E0-421C72AE6DCD}" type="datetimeFigureOut">
              <a:rPr lang="en-US" smtClean="0"/>
              <a:t>3/27/12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138F9-AEBC-3D4A-B8D2-B12C09319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2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1A14-A47E-C648-81E0-421C72AE6DCD}" type="datetimeFigureOut">
              <a:rPr lang="en-US" smtClean="0"/>
              <a:t>3/27/12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138F9-AEBC-3D4A-B8D2-B12C09319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290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1A14-A47E-C648-81E0-421C72AE6DCD}" type="datetimeFigureOut">
              <a:rPr lang="en-US" smtClean="0"/>
              <a:t>3/27/12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138F9-AEBC-3D4A-B8D2-B12C09319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973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1A14-A47E-C648-81E0-421C72AE6DCD}" type="datetimeFigureOut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138F9-AEBC-3D4A-B8D2-B12C09319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802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1A14-A47E-C648-81E0-421C72AE6DCD}" type="datetimeFigureOut">
              <a:rPr lang="en-US" smtClean="0"/>
              <a:t>3/27/12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138F9-AEBC-3D4A-B8D2-B12C09319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857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1A14-A47E-C648-81E0-421C72AE6DCD}" type="datetimeFigureOut">
              <a:rPr lang="en-US" smtClean="0"/>
              <a:t>3/27/12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138F9-AEBC-3D4A-B8D2-B12C09319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382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1A14-A47E-C648-81E0-421C72AE6DCD}" type="datetimeFigureOut">
              <a:rPr lang="en-US" smtClean="0"/>
              <a:t>3/27/12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138F9-AEBC-3D4A-B8D2-B12C09319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596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51A14-A47E-C648-81E0-421C72AE6DCD}" type="datetimeFigureOut">
              <a:rPr lang="en-US" smtClean="0"/>
              <a:t>3/27/12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138F9-AEBC-3D4A-B8D2-B12C09319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730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600200" y="2362200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i="1"/>
              <a:t>i</a:t>
            </a:r>
            <a:r>
              <a:rPr lang="de-DE"/>
              <a:t>  = 1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00200" y="2362200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i="1"/>
              <a:t>i</a:t>
            </a:r>
            <a:r>
              <a:rPr lang="de-DE"/>
              <a:t>  = 1</a:t>
            </a:r>
          </a:p>
        </p:txBody>
      </p:sp>
      <p:grpSp>
        <p:nvGrpSpPr>
          <p:cNvPr id="6" name="Gruppierung 15"/>
          <p:cNvGrpSpPr>
            <a:grpSpLocks/>
          </p:cNvGrpSpPr>
          <p:nvPr/>
        </p:nvGrpSpPr>
        <p:grpSpPr bwMode="auto">
          <a:xfrm>
            <a:off x="5181600" y="3276600"/>
            <a:ext cx="1447800" cy="762000"/>
            <a:chOff x="5181600" y="2209800"/>
            <a:chExt cx="1447800" cy="762000"/>
          </a:xfrm>
        </p:grpSpPr>
        <p:sp>
          <p:nvSpPr>
            <p:cNvPr id="7" name="Rectangle 3"/>
            <p:cNvSpPr>
              <a:spLocks noChangeArrowheads="1"/>
            </p:cNvSpPr>
            <p:nvPr/>
          </p:nvSpPr>
          <p:spPr bwMode="auto">
            <a:xfrm>
              <a:off x="5181600" y="2209800"/>
              <a:ext cx="1219200" cy="762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dirty="0"/>
                <a:t>1</a:t>
              </a:r>
              <a:r>
                <a:rPr lang="de-DE" dirty="0" smtClean="0"/>
                <a:t>011</a:t>
              </a:r>
              <a:endParaRPr lang="de-DE" dirty="0"/>
            </a:p>
            <a:p>
              <a:pPr algn="ctr"/>
              <a:r>
                <a:rPr lang="de-DE" dirty="0" smtClean="0"/>
                <a:t>1101</a:t>
              </a:r>
              <a:endParaRPr lang="de-DE" dirty="0"/>
            </a:p>
          </p:txBody>
        </p:sp>
        <p:sp>
          <p:nvSpPr>
            <p:cNvPr id="8" name="Rectangle 4"/>
            <p:cNvSpPr>
              <a:spLocks noChangeArrowheads="1"/>
            </p:cNvSpPr>
            <p:nvPr/>
          </p:nvSpPr>
          <p:spPr bwMode="auto">
            <a:xfrm>
              <a:off x="64008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de-DE" sz="1400"/>
            </a:p>
          </p:txBody>
        </p:sp>
        <p:sp>
          <p:nvSpPr>
            <p:cNvPr id="9" name="Line 5"/>
            <p:cNvSpPr>
              <a:spLocks noChangeShapeType="1"/>
            </p:cNvSpPr>
            <p:nvPr/>
          </p:nvSpPr>
          <p:spPr bwMode="auto">
            <a:xfrm>
              <a:off x="5181600" y="2590800"/>
              <a:ext cx="1219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600200" y="2895600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i="1"/>
              <a:t>n</a:t>
            </a:r>
            <a:r>
              <a:rPr lang="de-DE"/>
              <a:t> = </a:t>
            </a:r>
            <a:r>
              <a:rPr lang="de-DE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1600200" y="3429000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i="1"/>
              <a:t>r</a:t>
            </a:r>
            <a:r>
              <a:rPr lang="de-DE"/>
              <a:t> = 3</a:t>
            </a:r>
          </a:p>
        </p:txBody>
      </p:sp>
      <p:sp>
        <p:nvSpPr>
          <p:cNvPr id="12" name="Text Box 20"/>
          <p:cNvSpPr txBox="1">
            <a:spLocks noChangeArrowheads="1"/>
          </p:cNvSpPr>
          <p:nvPr/>
        </p:nvSpPr>
        <p:spPr bwMode="auto">
          <a:xfrm>
            <a:off x="4795838" y="2362200"/>
            <a:ext cx="325437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000"/>
              <a:t>0</a:t>
            </a:r>
          </a:p>
          <a:p>
            <a:pPr algn="ctr"/>
            <a:endParaRPr lang="en-US" sz="2000"/>
          </a:p>
          <a:p>
            <a:pPr algn="ctr"/>
            <a:endParaRPr lang="en-US" sz="2000"/>
          </a:p>
          <a:p>
            <a:pPr algn="ctr"/>
            <a:r>
              <a:rPr lang="en-US" sz="2000"/>
              <a:t>1</a:t>
            </a:r>
          </a:p>
        </p:txBody>
      </p:sp>
      <p:grpSp>
        <p:nvGrpSpPr>
          <p:cNvPr id="13" name="Gruppierung 10"/>
          <p:cNvGrpSpPr>
            <a:grpSpLocks/>
          </p:cNvGrpSpPr>
          <p:nvPr/>
        </p:nvGrpSpPr>
        <p:grpSpPr bwMode="auto">
          <a:xfrm>
            <a:off x="5181600" y="2362200"/>
            <a:ext cx="1447800" cy="762000"/>
            <a:chOff x="5181600" y="2209800"/>
            <a:chExt cx="1447800" cy="762000"/>
          </a:xfrm>
        </p:grpSpPr>
        <p:sp>
          <p:nvSpPr>
            <p:cNvPr id="14" name="Rectangle 3"/>
            <p:cNvSpPr>
              <a:spLocks noChangeArrowheads="1"/>
            </p:cNvSpPr>
            <p:nvPr/>
          </p:nvSpPr>
          <p:spPr bwMode="auto">
            <a:xfrm>
              <a:off x="5181600" y="2209800"/>
              <a:ext cx="1219200" cy="762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/>
                <a:t>1100</a:t>
              </a:r>
            </a:p>
            <a:p>
              <a:pPr algn="ctr"/>
              <a:r>
                <a:rPr lang="de-DE"/>
                <a:t>1010</a:t>
              </a:r>
            </a:p>
          </p:txBody>
        </p:sp>
        <p:sp>
          <p:nvSpPr>
            <p:cNvPr id="15" name="Rectangle 4"/>
            <p:cNvSpPr>
              <a:spLocks noChangeArrowheads="1"/>
            </p:cNvSpPr>
            <p:nvPr/>
          </p:nvSpPr>
          <p:spPr bwMode="auto">
            <a:xfrm>
              <a:off x="64008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de-DE" sz="1400"/>
            </a:p>
          </p:txBody>
        </p:sp>
        <p:sp>
          <p:nvSpPr>
            <p:cNvPr id="16" name="Line 5"/>
            <p:cNvSpPr>
              <a:spLocks noChangeShapeType="1"/>
            </p:cNvSpPr>
            <p:nvPr/>
          </p:nvSpPr>
          <p:spPr bwMode="auto">
            <a:xfrm>
              <a:off x="5181600" y="2590800"/>
              <a:ext cx="1219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1600200" y="3429000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i="1" dirty="0" err="1">
                <a:solidFill>
                  <a:srgbClr val="000000"/>
                </a:solidFill>
              </a:rPr>
              <a:t>r</a:t>
            </a:r>
            <a:r>
              <a:rPr lang="de-DE" dirty="0">
                <a:solidFill>
                  <a:srgbClr val="000000"/>
                </a:solidFill>
              </a:rPr>
              <a:t> = 4</a:t>
            </a:r>
          </a:p>
        </p:txBody>
      </p:sp>
      <p:grpSp>
        <p:nvGrpSpPr>
          <p:cNvPr id="18" name="Gruppierung 15"/>
          <p:cNvGrpSpPr>
            <a:grpSpLocks/>
          </p:cNvGrpSpPr>
          <p:nvPr/>
        </p:nvGrpSpPr>
        <p:grpSpPr bwMode="auto">
          <a:xfrm>
            <a:off x="5181600" y="4191000"/>
            <a:ext cx="1447800" cy="762000"/>
            <a:chOff x="5181600" y="2209800"/>
            <a:chExt cx="1447800" cy="762000"/>
          </a:xfrm>
        </p:grpSpPr>
        <p:sp>
          <p:nvSpPr>
            <p:cNvPr id="19" name="Rectangle 3"/>
            <p:cNvSpPr>
              <a:spLocks noChangeArrowheads="1"/>
            </p:cNvSpPr>
            <p:nvPr/>
          </p:nvSpPr>
          <p:spPr bwMode="auto">
            <a:xfrm>
              <a:off x="5181600" y="2209800"/>
              <a:ext cx="1219200" cy="762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de-DE"/>
            </a:p>
            <a:p>
              <a:pPr algn="ctr"/>
              <a:endParaRPr lang="de-DE"/>
            </a:p>
          </p:txBody>
        </p:sp>
        <p:sp>
          <p:nvSpPr>
            <p:cNvPr id="20" name="Rectangle 4"/>
            <p:cNvSpPr>
              <a:spLocks noChangeArrowheads="1"/>
            </p:cNvSpPr>
            <p:nvPr/>
          </p:nvSpPr>
          <p:spPr bwMode="auto">
            <a:xfrm>
              <a:off x="64008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de-DE" sz="1400"/>
            </a:p>
          </p:txBody>
        </p:sp>
        <p:sp>
          <p:nvSpPr>
            <p:cNvPr id="21" name="Line 5"/>
            <p:cNvSpPr>
              <a:spLocks noChangeShapeType="1"/>
            </p:cNvSpPr>
            <p:nvPr/>
          </p:nvSpPr>
          <p:spPr bwMode="auto">
            <a:xfrm>
              <a:off x="5181600" y="2590800"/>
              <a:ext cx="1219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4800600" y="2362200"/>
            <a:ext cx="325438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000"/>
              <a:t>0</a:t>
            </a:r>
          </a:p>
          <a:p>
            <a:pPr algn="ctr"/>
            <a:endParaRPr lang="en-US" sz="2000"/>
          </a:p>
          <a:p>
            <a:pPr algn="ctr"/>
            <a:endParaRPr lang="en-US" sz="2000"/>
          </a:p>
          <a:p>
            <a:pPr algn="ctr"/>
            <a:r>
              <a:rPr lang="en-US" sz="2000"/>
              <a:t>1</a:t>
            </a:r>
          </a:p>
          <a:p>
            <a:pPr algn="ctr"/>
            <a:endParaRPr lang="en-US" sz="2000"/>
          </a:p>
          <a:p>
            <a:pPr algn="ctr"/>
            <a:endParaRPr lang="en-US" sz="2000"/>
          </a:p>
          <a:p>
            <a:pPr algn="ctr"/>
            <a:r>
              <a:rPr lang="en-US" sz="2000"/>
              <a:t>2</a:t>
            </a:r>
          </a:p>
        </p:txBody>
      </p:sp>
      <p:grpSp>
        <p:nvGrpSpPr>
          <p:cNvPr id="23" name="Gruppierung 10"/>
          <p:cNvGrpSpPr>
            <a:grpSpLocks/>
          </p:cNvGrpSpPr>
          <p:nvPr/>
        </p:nvGrpSpPr>
        <p:grpSpPr bwMode="auto">
          <a:xfrm>
            <a:off x="5181600" y="2362200"/>
            <a:ext cx="1447800" cy="762000"/>
            <a:chOff x="5181600" y="2209800"/>
            <a:chExt cx="1447800" cy="762000"/>
          </a:xfrm>
        </p:grpSpPr>
        <p:sp>
          <p:nvSpPr>
            <p:cNvPr id="24" name="Rectangle 3"/>
            <p:cNvSpPr>
              <a:spLocks noChangeArrowheads="1"/>
            </p:cNvSpPr>
            <p:nvPr/>
          </p:nvSpPr>
          <p:spPr bwMode="auto">
            <a:xfrm>
              <a:off x="5181600" y="2209800"/>
              <a:ext cx="1219200" cy="762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dirty="0" smtClean="0"/>
                <a:t>0100</a:t>
              </a:r>
              <a:endParaRPr lang="de-DE" dirty="0"/>
            </a:p>
            <a:p>
              <a:pPr algn="ctr"/>
              <a:endParaRPr lang="de-DE" dirty="0"/>
            </a:p>
          </p:txBody>
        </p:sp>
        <p:sp>
          <p:nvSpPr>
            <p:cNvPr id="25" name="Rectangle 4"/>
            <p:cNvSpPr>
              <a:spLocks noChangeArrowheads="1"/>
            </p:cNvSpPr>
            <p:nvPr/>
          </p:nvSpPr>
          <p:spPr bwMode="auto">
            <a:xfrm>
              <a:off x="64008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de-DE" sz="1400"/>
            </a:p>
          </p:txBody>
        </p:sp>
        <p:sp>
          <p:nvSpPr>
            <p:cNvPr id="26" name="Line 5"/>
            <p:cNvSpPr>
              <a:spLocks noChangeShapeType="1"/>
            </p:cNvSpPr>
            <p:nvPr/>
          </p:nvSpPr>
          <p:spPr bwMode="auto">
            <a:xfrm>
              <a:off x="5181600" y="2590800"/>
              <a:ext cx="1219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" name="Gruppierung 15"/>
          <p:cNvGrpSpPr>
            <a:grpSpLocks/>
          </p:cNvGrpSpPr>
          <p:nvPr/>
        </p:nvGrpSpPr>
        <p:grpSpPr bwMode="auto">
          <a:xfrm>
            <a:off x="5181600" y="4191000"/>
            <a:ext cx="1447800" cy="762000"/>
            <a:chOff x="5181600" y="2209800"/>
            <a:chExt cx="1447800" cy="762000"/>
          </a:xfrm>
        </p:grpSpPr>
        <p:sp>
          <p:nvSpPr>
            <p:cNvPr id="28" name="Rectangle 3"/>
            <p:cNvSpPr>
              <a:spLocks noChangeArrowheads="1"/>
            </p:cNvSpPr>
            <p:nvPr/>
          </p:nvSpPr>
          <p:spPr bwMode="auto">
            <a:xfrm>
              <a:off x="5181600" y="2209800"/>
              <a:ext cx="1219200" cy="762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dirty="0" smtClean="0"/>
                <a:t>1010</a:t>
              </a:r>
              <a:endParaRPr lang="de-DE" dirty="0"/>
            </a:p>
            <a:p>
              <a:pPr algn="ctr"/>
              <a:endParaRPr lang="de-DE" dirty="0"/>
            </a:p>
          </p:txBody>
        </p:sp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64008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de-DE" sz="1400"/>
            </a:p>
          </p:txBody>
        </p:sp>
        <p:sp>
          <p:nvSpPr>
            <p:cNvPr id="30" name="Line 5"/>
            <p:cNvSpPr>
              <a:spLocks noChangeShapeType="1"/>
            </p:cNvSpPr>
            <p:nvPr/>
          </p:nvSpPr>
          <p:spPr bwMode="auto">
            <a:xfrm>
              <a:off x="5181600" y="2590800"/>
              <a:ext cx="1219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1600200" y="2895600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i="1" dirty="0" err="1">
                <a:solidFill>
                  <a:srgbClr val="000000"/>
                </a:solidFill>
              </a:rPr>
              <a:t>n</a:t>
            </a:r>
            <a:r>
              <a:rPr lang="de-DE" dirty="0">
                <a:solidFill>
                  <a:srgbClr val="000000"/>
                </a:solidFill>
              </a:rPr>
              <a:t> = 3</a:t>
            </a: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1600200" y="2362200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i="1" dirty="0"/>
              <a:t>i</a:t>
            </a:r>
            <a:r>
              <a:rPr lang="de-DE" dirty="0"/>
              <a:t>  = </a:t>
            </a:r>
            <a:r>
              <a:rPr lang="de-DE" dirty="0">
                <a:solidFill>
                  <a:srgbClr val="00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815484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2" grpId="0"/>
      <p:bldP spid="31" grpId="0" animBg="1"/>
      <p:bldP spid="3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32</Words>
  <Application>Microsoft Macintosh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SDU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Schneider-Kamp</dc:creator>
  <cp:lastModifiedBy>Peter Schneider-Kamp</cp:lastModifiedBy>
  <cp:revision>1</cp:revision>
  <dcterms:created xsi:type="dcterms:W3CDTF">2012-03-27T21:15:04Z</dcterms:created>
  <dcterms:modified xsi:type="dcterms:W3CDTF">2012-03-27T21:16:22Z</dcterms:modified>
</cp:coreProperties>
</file>