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8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2815-854D-8749-9829-322AE0F78343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BC11-277A-EE4A-BF6B-E198D842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2815-854D-8749-9829-322AE0F78343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BC11-277A-EE4A-BF6B-E198D842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60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2815-854D-8749-9829-322AE0F78343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BC11-277A-EE4A-BF6B-E198D842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0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2815-854D-8749-9829-322AE0F78343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BC11-277A-EE4A-BF6B-E198D842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1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2815-854D-8749-9829-322AE0F78343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BC11-277A-EE4A-BF6B-E198D842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3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2815-854D-8749-9829-322AE0F78343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BC11-277A-EE4A-BF6B-E198D842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8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2815-854D-8749-9829-322AE0F78343}" type="datetimeFigureOut">
              <a:rPr lang="en-US" smtClean="0"/>
              <a:t>3/27/12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BC11-277A-EE4A-BF6B-E198D842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4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2815-854D-8749-9829-322AE0F78343}" type="datetimeFigureOut">
              <a:rPr lang="en-US" smtClean="0"/>
              <a:t>3/27/12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BC11-277A-EE4A-BF6B-E198D842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42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2815-854D-8749-9829-322AE0F78343}" type="datetimeFigureOut">
              <a:rPr lang="en-US" smtClean="0"/>
              <a:t>3/27/12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BC11-277A-EE4A-BF6B-E198D842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4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2815-854D-8749-9829-322AE0F78343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BC11-277A-EE4A-BF6B-E198D842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42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2815-854D-8749-9829-322AE0F78343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BC11-277A-EE4A-BF6B-E198D842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9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12815-854D-8749-9829-322AE0F78343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CBC11-277A-EE4A-BF6B-E198D842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73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90600" y="2362200"/>
            <a:ext cx="5638800" cy="3581400"/>
            <a:chOff x="990600" y="2362200"/>
            <a:chExt cx="5638800" cy="3581400"/>
          </a:xfrm>
        </p:grpSpPr>
        <p:grpSp>
          <p:nvGrpSpPr>
            <p:cNvPr id="5" name="Gruppierung 10"/>
            <p:cNvGrpSpPr>
              <a:grpSpLocks/>
            </p:cNvGrpSpPr>
            <p:nvPr/>
          </p:nvGrpSpPr>
          <p:grpSpPr bwMode="auto">
            <a:xfrm>
              <a:off x="5181600" y="2438400"/>
              <a:ext cx="1447800" cy="762000"/>
              <a:chOff x="5181600" y="2209800"/>
              <a:chExt cx="1447800" cy="762000"/>
            </a:xfrm>
          </p:grpSpPr>
          <p:sp>
            <p:nvSpPr>
              <p:cNvPr id="30" name="Rectangle 3"/>
              <p:cNvSpPr>
                <a:spLocks noChangeArrowheads="1"/>
              </p:cNvSpPr>
              <p:nvPr/>
            </p:nvSpPr>
            <p:spPr bwMode="auto">
              <a:xfrm>
                <a:off x="5181600" y="2209800"/>
                <a:ext cx="1219200" cy="7620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/>
                  <a:t>0001</a:t>
                </a:r>
              </a:p>
              <a:p>
                <a:pPr algn="ctr"/>
                <a:endParaRPr lang="de-DE"/>
              </a:p>
            </p:txBody>
          </p:sp>
          <p:sp>
            <p:nvSpPr>
              <p:cNvPr id="31" name="Rectangle 4"/>
              <p:cNvSpPr>
                <a:spLocks noChangeArrowheads="1"/>
              </p:cNvSpPr>
              <p:nvPr/>
            </p:nvSpPr>
            <p:spPr bwMode="auto">
              <a:xfrm>
                <a:off x="6400800" y="22098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400"/>
                  <a:t>1</a:t>
                </a:r>
              </a:p>
            </p:txBody>
          </p:sp>
          <p:sp>
            <p:nvSpPr>
              <p:cNvPr id="32" name="Line 5"/>
              <p:cNvSpPr>
                <a:spLocks noChangeShapeType="1"/>
              </p:cNvSpPr>
              <p:nvPr/>
            </p:nvSpPr>
            <p:spPr bwMode="auto">
              <a:xfrm>
                <a:off x="5181600" y="2590800"/>
                <a:ext cx="1219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600200" y="3048000"/>
              <a:ext cx="1066800" cy="533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600200" y="3581400"/>
              <a:ext cx="1066800" cy="533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de-DE">
                <a:solidFill>
                  <a:srgbClr val="0000FF"/>
                </a:solidFill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600200" y="2362200"/>
              <a:ext cx="1066800" cy="533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i="1"/>
                <a:t>i</a:t>
              </a:r>
              <a:r>
                <a:rPr lang="de-DE"/>
                <a:t>  = 1</a:t>
              </a:r>
            </a:p>
          </p:txBody>
        </p:sp>
        <p:cxnSp>
          <p:nvCxnSpPr>
            <p:cNvPr id="9" name="Gerade Verbindung mit Pfeil 37"/>
            <p:cNvCxnSpPr>
              <a:cxnSpLocks noChangeShapeType="1"/>
            </p:cNvCxnSpPr>
            <p:nvPr/>
          </p:nvCxnSpPr>
          <p:spPr bwMode="auto">
            <a:xfrm flipV="1">
              <a:off x="2362200" y="2590800"/>
              <a:ext cx="2819400" cy="762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0" name="Gruppierung 22"/>
            <p:cNvGrpSpPr>
              <a:grpSpLocks/>
            </p:cNvGrpSpPr>
            <p:nvPr/>
          </p:nvGrpSpPr>
          <p:grpSpPr bwMode="auto">
            <a:xfrm>
              <a:off x="1600200" y="4114800"/>
              <a:ext cx="1066800" cy="1066800"/>
              <a:chOff x="1600200" y="4114800"/>
              <a:chExt cx="1066800" cy="1066800"/>
            </a:xfrm>
          </p:grpSpPr>
          <p:sp>
            <p:nvSpPr>
              <p:cNvPr id="28" name="Rectangle 6"/>
              <p:cNvSpPr>
                <a:spLocks noChangeArrowheads="1"/>
              </p:cNvSpPr>
              <p:nvPr/>
            </p:nvSpPr>
            <p:spPr bwMode="auto">
              <a:xfrm>
                <a:off x="1600200" y="4114800"/>
                <a:ext cx="1066800" cy="5334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de-DE">
                  <a:solidFill>
                    <a:srgbClr val="0000FF"/>
                  </a:solidFill>
                </a:endParaRPr>
              </a:p>
            </p:txBody>
          </p:sp>
          <p:sp>
            <p:nvSpPr>
              <p:cNvPr id="29" name="Rectangle 6"/>
              <p:cNvSpPr>
                <a:spLocks noChangeArrowheads="1"/>
              </p:cNvSpPr>
              <p:nvPr/>
            </p:nvSpPr>
            <p:spPr bwMode="auto">
              <a:xfrm>
                <a:off x="1600200" y="4648200"/>
                <a:ext cx="1066800" cy="5334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de-DE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11" name="Text Box 20"/>
            <p:cNvSpPr txBox="1">
              <a:spLocks noChangeArrowheads="1"/>
            </p:cNvSpPr>
            <p:nvPr/>
          </p:nvSpPr>
          <p:spPr bwMode="auto">
            <a:xfrm>
              <a:off x="990600" y="3124200"/>
              <a:ext cx="501650" cy="203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00</a:t>
              </a:r>
            </a:p>
            <a:p>
              <a:pPr algn="r"/>
              <a:endParaRPr lang="en-US" sz="1800"/>
            </a:p>
            <a:p>
              <a:pPr algn="r"/>
              <a:r>
                <a:rPr lang="en-US" sz="1800"/>
                <a:t>01</a:t>
              </a:r>
            </a:p>
            <a:p>
              <a:pPr algn="r"/>
              <a:endParaRPr lang="en-US" sz="1800"/>
            </a:p>
            <a:p>
              <a:pPr algn="r"/>
              <a:r>
                <a:rPr lang="en-US" sz="1800"/>
                <a:t>10</a:t>
              </a:r>
            </a:p>
            <a:p>
              <a:pPr algn="r"/>
              <a:endParaRPr lang="en-US" sz="1800"/>
            </a:p>
            <a:p>
              <a:pPr algn="r"/>
              <a:r>
                <a:rPr lang="en-US" sz="1800"/>
                <a:t>11</a:t>
              </a:r>
            </a:p>
          </p:txBody>
        </p:sp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600200" y="2362200"/>
              <a:ext cx="1066800" cy="533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i="1"/>
                <a:t>i</a:t>
              </a:r>
              <a:r>
                <a:rPr lang="de-DE"/>
                <a:t>  = 2</a:t>
              </a:r>
            </a:p>
          </p:txBody>
        </p:sp>
        <p:cxnSp>
          <p:nvCxnSpPr>
            <p:cNvPr id="13" name="Gerade Verbindung mit Pfeil 25"/>
            <p:cNvCxnSpPr>
              <a:cxnSpLocks noChangeShapeType="1"/>
              <a:endCxn id="27" idx="0"/>
            </p:cNvCxnSpPr>
            <p:nvPr/>
          </p:nvCxnSpPr>
          <p:spPr bwMode="auto">
            <a:xfrm>
              <a:off x="2362200" y="4343400"/>
              <a:ext cx="2819400" cy="1219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Gerade Verbindung mit Pfeil 29"/>
            <p:cNvCxnSpPr>
              <a:cxnSpLocks noChangeShapeType="1"/>
              <a:endCxn id="24" idx="0"/>
            </p:cNvCxnSpPr>
            <p:nvPr/>
          </p:nvCxnSpPr>
          <p:spPr bwMode="auto">
            <a:xfrm flipV="1">
              <a:off x="2362200" y="3696072"/>
              <a:ext cx="2819400" cy="1901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Gerade Verbindung mit Pfeil 30"/>
            <p:cNvCxnSpPr>
              <a:cxnSpLocks noChangeShapeType="1"/>
            </p:cNvCxnSpPr>
            <p:nvPr/>
          </p:nvCxnSpPr>
          <p:spPr bwMode="auto">
            <a:xfrm>
              <a:off x="2362200" y="4953000"/>
              <a:ext cx="2819400" cy="609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6" name="Gruppierung 15"/>
            <p:cNvGrpSpPr>
              <a:grpSpLocks/>
            </p:cNvGrpSpPr>
            <p:nvPr/>
          </p:nvGrpSpPr>
          <p:grpSpPr bwMode="auto">
            <a:xfrm>
              <a:off x="5181600" y="5181600"/>
              <a:ext cx="1447800" cy="762000"/>
              <a:chOff x="5181600" y="2209800"/>
              <a:chExt cx="1447800" cy="762000"/>
            </a:xfrm>
          </p:grpSpPr>
          <p:sp>
            <p:nvSpPr>
              <p:cNvPr id="25" name="Rectangle 3"/>
              <p:cNvSpPr>
                <a:spLocks noChangeArrowheads="1"/>
              </p:cNvSpPr>
              <p:nvPr/>
            </p:nvSpPr>
            <p:spPr bwMode="auto">
              <a:xfrm>
                <a:off x="5181600" y="2209800"/>
                <a:ext cx="1219200" cy="7620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dirty="0" smtClean="0"/>
                  <a:t>1000</a:t>
                </a:r>
                <a:endParaRPr lang="de-DE" dirty="0"/>
              </a:p>
              <a:p>
                <a:pPr algn="ctr"/>
                <a:r>
                  <a:rPr lang="de-DE" dirty="0" smtClean="0"/>
                  <a:t>1111</a:t>
                </a:r>
                <a:endParaRPr lang="de-DE" dirty="0"/>
              </a:p>
            </p:txBody>
          </p:sp>
          <p:sp>
            <p:nvSpPr>
              <p:cNvPr id="26" name="Rectangle 4"/>
              <p:cNvSpPr>
                <a:spLocks noChangeArrowheads="1"/>
              </p:cNvSpPr>
              <p:nvPr/>
            </p:nvSpPr>
            <p:spPr bwMode="auto">
              <a:xfrm>
                <a:off x="6400800" y="22098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400" dirty="0" smtClean="0"/>
                  <a:t>1</a:t>
                </a:r>
                <a:endParaRPr lang="de-DE" sz="1400" dirty="0"/>
              </a:p>
            </p:txBody>
          </p:sp>
          <p:sp>
            <p:nvSpPr>
              <p:cNvPr id="27" name="Line 5"/>
              <p:cNvSpPr>
                <a:spLocks noChangeShapeType="1"/>
              </p:cNvSpPr>
              <p:nvPr/>
            </p:nvSpPr>
            <p:spPr bwMode="auto">
              <a:xfrm>
                <a:off x="5181600" y="2590800"/>
                <a:ext cx="1219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" name="Gruppierung 15"/>
            <p:cNvGrpSpPr>
              <a:grpSpLocks/>
            </p:cNvGrpSpPr>
            <p:nvPr/>
          </p:nvGrpSpPr>
          <p:grpSpPr bwMode="auto">
            <a:xfrm>
              <a:off x="5181600" y="3315072"/>
              <a:ext cx="1447800" cy="762000"/>
              <a:chOff x="5181600" y="2209800"/>
              <a:chExt cx="1447800" cy="762000"/>
            </a:xfrm>
          </p:grpSpPr>
          <p:sp>
            <p:nvSpPr>
              <p:cNvPr id="22" name="Rectangle 3"/>
              <p:cNvSpPr>
                <a:spLocks noChangeArrowheads="1"/>
              </p:cNvSpPr>
              <p:nvPr/>
            </p:nvSpPr>
            <p:spPr bwMode="auto">
              <a:xfrm>
                <a:off x="5181600" y="2209800"/>
                <a:ext cx="1219200" cy="7620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dirty="0" smtClean="0"/>
                  <a:t>0100</a:t>
                </a:r>
                <a:endParaRPr lang="de-DE" dirty="0"/>
              </a:p>
              <a:p>
                <a:pPr algn="ctr"/>
                <a:r>
                  <a:rPr lang="de-DE" dirty="0" smtClean="0"/>
                  <a:t>0111</a:t>
                </a:r>
                <a:endParaRPr lang="de-DE" dirty="0"/>
              </a:p>
            </p:txBody>
          </p:sp>
          <p:sp>
            <p:nvSpPr>
              <p:cNvPr id="23" name="Rectangle 4"/>
              <p:cNvSpPr>
                <a:spLocks noChangeArrowheads="1"/>
              </p:cNvSpPr>
              <p:nvPr/>
            </p:nvSpPr>
            <p:spPr bwMode="auto">
              <a:xfrm>
                <a:off x="6400800" y="22098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400"/>
                  <a:t>2</a:t>
                </a:r>
              </a:p>
            </p:txBody>
          </p:sp>
          <p:sp>
            <p:nvSpPr>
              <p:cNvPr id="24" name="Line 5"/>
              <p:cNvSpPr>
                <a:spLocks noChangeShapeType="1"/>
              </p:cNvSpPr>
              <p:nvPr/>
            </p:nvSpPr>
            <p:spPr bwMode="auto">
              <a:xfrm>
                <a:off x="5181600" y="2590800"/>
                <a:ext cx="1219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" name="Gruppierung 10"/>
            <p:cNvGrpSpPr>
              <a:grpSpLocks/>
            </p:cNvGrpSpPr>
            <p:nvPr/>
          </p:nvGrpSpPr>
          <p:grpSpPr bwMode="auto">
            <a:xfrm>
              <a:off x="5181600" y="2438400"/>
              <a:ext cx="1447800" cy="762000"/>
              <a:chOff x="5181600" y="2209800"/>
              <a:chExt cx="1447800" cy="762000"/>
            </a:xfrm>
          </p:grpSpPr>
          <p:sp>
            <p:nvSpPr>
              <p:cNvPr id="19" name="Rectangle 3"/>
              <p:cNvSpPr>
                <a:spLocks noChangeArrowheads="1"/>
              </p:cNvSpPr>
              <p:nvPr/>
            </p:nvSpPr>
            <p:spPr bwMode="auto">
              <a:xfrm>
                <a:off x="5181600" y="2209800"/>
                <a:ext cx="1219200" cy="7620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dirty="0" smtClean="0"/>
                  <a:t>0001</a:t>
                </a:r>
                <a:endParaRPr lang="de-DE" dirty="0"/>
              </a:p>
              <a:p>
                <a:pPr algn="ctr"/>
                <a:r>
                  <a:rPr lang="de-DE" dirty="0" smtClean="0"/>
                  <a:t>0010</a:t>
                </a:r>
                <a:endParaRPr lang="de-DE" dirty="0"/>
              </a:p>
            </p:txBody>
          </p:sp>
          <p:sp>
            <p:nvSpPr>
              <p:cNvPr id="20" name="Rectangle 4"/>
              <p:cNvSpPr>
                <a:spLocks noChangeArrowheads="1"/>
              </p:cNvSpPr>
              <p:nvPr/>
            </p:nvSpPr>
            <p:spPr bwMode="auto">
              <a:xfrm>
                <a:off x="6400800" y="2209800"/>
                <a:ext cx="228600" cy="2286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400" dirty="0" smtClean="0"/>
                  <a:t>2</a:t>
                </a:r>
                <a:endParaRPr lang="de-DE" sz="1400" dirty="0"/>
              </a:p>
            </p:txBody>
          </p:sp>
          <p:sp>
            <p:nvSpPr>
              <p:cNvPr id="21" name="Line 5"/>
              <p:cNvSpPr>
                <a:spLocks noChangeShapeType="1"/>
              </p:cNvSpPr>
              <p:nvPr/>
            </p:nvSpPr>
            <p:spPr bwMode="auto">
              <a:xfrm>
                <a:off x="5181600" y="2590800"/>
                <a:ext cx="1219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72260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Schneider-Kamp</dc:creator>
  <cp:lastModifiedBy>Peter Schneider-Kamp</cp:lastModifiedBy>
  <cp:revision>1</cp:revision>
  <dcterms:created xsi:type="dcterms:W3CDTF">2012-03-27T21:07:12Z</dcterms:created>
  <dcterms:modified xsi:type="dcterms:W3CDTF">2012-03-27T21:07:46Z</dcterms:modified>
</cp:coreProperties>
</file>