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9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9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5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9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7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0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8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1A14-A47E-C648-81E0-421C72AE6DCD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138F9-AEBC-3D4A-B8D2-B12C09319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3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00200" y="23622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/>
              <a:t>i</a:t>
            </a:r>
            <a:r>
              <a:rPr lang="de-DE"/>
              <a:t>  = 1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23622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/>
              <a:t>i</a:t>
            </a:r>
            <a:r>
              <a:rPr lang="de-DE"/>
              <a:t>  = 1</a:t>
            </a:r>
          </a:p>
        </p:txBody>
      </p:sp>
      <p:grpSp>
        <p:nvGrpSpPr>
          <p:cNvPr id="6" name="Gruppierung 15"/>
          <p:cNvGrpSpPr>
            <a:grpSpLocks/>
          </p:cNvGrpSpPr>
          <p:nvPr/>
        </p:nvGrpSpPr>
        <p:grpSpPr bwMode="auto">
          <a:xfrm>
            <a:off x="5181600" y="3276600"/>
            <a:ext cx="1447800" cy="762000"/>
            <a:chOff x="5181600" y="2209800"/>
            <a:chExt cx="1447800" cy="762000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5181600" y="2209800"/>
              <a:ext cx="12192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/>
                <a:t>1</a:t>
              </a:r>
              <a:r>
                <a:rPr lang="de-DE" dirty="0" smtClean="0"/>
                <a:t>011</a:t>
              </a:r>
              <a:endParaRPr lang="de-DE" dirty="0"/>
            </a:p>
            <a:p>
              <a:pPr algn="ctr"/>
              <a:r>
                <a:rPr lang="de-DE" dirty="0" smtClean="0"/>
                <a:t>1101</a:t>
              </a:r>
              <a:endParaRPr lang="de-DE" dirty="0"/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6400800" y="2209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5181600" y="2590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/>
              <a:t>n</a:t>
            </a:r>
            <a:r>
              <a:rPr lang="de-DE"/>
              <a:t> = </a:t>
            </a:r>
            <a:r>
              <a:rPr lang="de-DE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00200" y="34290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/>
              <a:t>r</a:t>
            </a:r>
            <a:r>
              <a:rPr lang="de-DE"/>
              <a:t> = 3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4795838" y="2362200"/>
            <a:ext cx="3254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0</a:t>
            </a:r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ctr"/>
            <a:r>
              <a:rPr lang="en-US" sz="2000"/>
              <a:t>1</a:t>
            </a:r>
          </a:p>
        </p:txBody>
      </p:sp>
      <p:grpSp>
        <p:nvGrpSpPr>
          <p:cNvPr id="13" name="Gruppierung 10"/>
          <p:cNvGrpSpPr>
            <a:grpSpLocks/>
          </p:cNvGrpSpPr>
          <p:nvPr/>
        </p:nvGrpSpPr>
        <p:grpSpPr bwMode="auto">
          <a:xfrm>
            <a:off x="5181600" y="2362200"/>
            <a:ext cx="1447800" cy="762000"/>
            <a:chOff x="5181600" y="2209800"/>
            <a:chExt cx="1447800" cy="762000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5181600" y="2209800"/>
              <a:ext cx="12192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/>
                <a:t>1100</a:t>
              </a:r>
            </a:p>
            <a:p>
              <a:pPr algn="ctr"/>
              <a:r>
                <a:rPr lang="de-DE"/>
                <a:t>1010</a:t>
              </a:r>
            </a:p>
          </p:txBody>
        </p:sp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6400800" y="2209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5181600" y="2590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600200" y="34290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 dirty="0" err="1">
                <a:solidFill>
                  <a:srgbClr val="000000"/>
                </a:solidFill>
              </a:rPr>
              <a:t>r</a:t>
            </a:r>
            <a:r>
              <a:rPr lang="de-DE" dirty="0">
                <a:solidFill>
                  <a:srgbClr val="000000"/>
                </a:solidFill>
              </a:rPr>
              <a:t> = 4</a:t>
            </a:r>
          </a:p>
        </p:txBody>
      </p:sp>
      <p:grpSp>
        <p:nvGrpSpPr>
          <p:cNvPr id="18" name="Gruppierung 15"/>
          <p:cNvGrpSpPr>
            <a:grpSpLocks/>
          </p:cNvGrpSpPr>
          <p:nvPr/>
        </p:nvGrpSpPr>
        <p:grpSpPr bwMode="auto">
          <a:xfrm>
            <a:off x="5181600" y="4191000"/>
            <a:ext cx="1447800" cy="762000"/>
            <a:chOff x="5181600" y="2209800"/>
            <a:chExt cx="1447800" cy="762000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5181600" y="2209800"/>
              <a:ext cx="12192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/>
            </a:p>
            <a:p>
              <a:pPr algn="ctr"/>
              <a:endParaRPr lang="de-DE"/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6400800" y="2209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5181600" y="2590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800600" y="2362200"/>
            <a:ext cx="325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0</a:t>
            </a:r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ctr"/>
            <a:r>
              <a:rPr lang="en-US" sz="2000"/>
              <a:t>1</a:t>
            </a:r>
          </a:p>
          <a:p>
            <a:pPr algn="ctr"/>
            <a:endParaRPr lang="en-US" sz="2000"/>
          </a:p>
          <a:p>
            <a:pPr algn="ctr"/>
            <a:endParaRPr lang="en-US" sz="2000"/>
          </a:p>
          <a:p>
            <a:pPr algn="ctr"/>
            <a:r>
              <a:rPr lang="en-US" sz="2000"/>
              <a:t>2</a:t>
            </a:r>
          </a:p>
        </p:txBody>
      </p:sp>
      <p:grpSp>
        <p:nvGrpSpPr>
          <p:cNvPr id="23" name="Gruppierung 10"/>
          <p:cNvGrpSpPr>
            <a:grpSpLocks/>
          </p:cNvGrpSpPr>
          <p:nvPr/>
        </p:nvGrpSpPr>
        <p:grpSpPr bwMode="auto">
          <a:xfrm>
            <a:off x="5181600" y="2362200"/>
            <a:ext cx="1447800" cy="762000"/>
            <a:chOff x="5181600" y="2209800"/>
            <a:chExt cx="1447800" cy="762000"/>
          </a:xfrm>
        </p:grpSpPr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181600" y="2209800"/>
              <a:ext cx="12192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 smtClean="0"/>
                <a:t>0100</a:t>
              </a:r>
              <a:endParaRPr lang="de-DE" dirty="0"/>
            </a:p>
            <a:p>
              <a:pPr algn="ctr"/>
              <a:endParaRPr lang="de-DE" dirty="0"/>
            </a:p>
          </p:txBody>
        </p:sp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6400800" y="2209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5181600" y="2590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uppierung 15"/>
          <p:cNvGrpSpPr>
            <a:grpSpLocks/>
          </p:cNvGrpSpPr>
          <p:nvPr/>
        </p:nvGrpSpPr>
        <p:grpSpPr bwMode="auto">
          <a:xfrm>
            <a:off x="5181600" y="4191000"/>
            <a:ext cx="1447800" cy="762000"/>
            <a:chOff x="5181600" y="2209800"/>
            <a:chExt cx="1447800" cy="762000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5181600" y="2209800"/>
              <a:ext cx="1219200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dirty="0" smtClean="0"/>
                <a:t>1010</a:t>
              </a:r>
              <a:endParaRPr lang="de-DE" dirty="0"/>
            </a:p>
            <a:p>
              <a:pPr algn="ctr"/>
              <a:endParaRPr lang="de-DE" dirty="0"/>
            </a:p>
          </p:txBody>
        </p:sp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6400800" y="2209800"/>
              <a:ext cx="2286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5181600" y="25908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 dirty="0" err="1">
                <a:solidFill>
                  <a:srgbClr val="000000"/>
                </a:solidFill>
              </a:rPr>
              <a:t>n</a:t>
            </a:r>
            <a:r>
              <a:rPr lang="de-DE" dirty="0">
                <a:solidFill>
                  <a:srgbClr val="000000"/>
                </a:solidFill>
              </a:rPr>
              <a:t> = 3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1600200" y="2362200"/>
            <a:ext cx="1066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i="1" dirty="0"/>
              <a:t>i</a:t>
            </a:r>
            <a:r>
              <a:rPr lang="de-DE" dirty="0"/>
              <a:t>  = </a:t>
            </a:r>
            <a:r>
              <a:rPr lang="de-DE" dirty="0">
                <a:solidFill>
                  <a:srgbClr val="0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1548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Schneider-Kamp</dc:creator>
  <cp:lastModifiedBy>Peter Schneider-Kamp</cp:lastModifiedBy>
  <cp:revision>1</cp:revision>
  <dcterms:created xsi:type="dcterms:W3CDTF">2012-03-27T21:15:04Z</dcterms:created>
  <dcterms:modified xsi:type="dcterms:W3CDTF">2012-03-27T21:16:22Z</dcterms:modified>
</cp:coreProperties>
</file>